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Eglen" initials="DE" lastIdx="0" clrIdx="0">
    <p:extLst>
      <p:ext uri="{19B8F6BF-5375-455C-9EA6-DF929625EA0E}">
        <p15:presenceInfo xmlns:p15="http://schemas.microsoft.com/office/powerpoint/2012/main" userId="S::david.eglen@msigroupltd.com::8fee62e8-ce32-48c0-9ca6-80c1156b63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9795F-E3D8-42E5-9DF8-20AE6593E4CF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7918-BDFA-4702-B421-AE1816F30C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87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6AD0-4B61-4EBE-9A55-A51CE8A6D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0EAE3D-56C7-46A1-9C60-7E3D2E90D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149BB-7515-4C74-90D5-0CF82678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C5353-16F7-4988-A73D-0B4B2388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B91A4-8365-4DFE-A383-CF062C68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68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9D56-B14A-4C90-BAA0-FD3590C4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F88D5-EEA6-444E-AEC1-EF029763B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BEB8-2221-4C70-B7EF-3E74ED05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71F43-B942-4FD7-917D-DB5454CC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49420-1019-4D00-8786-8E75F1D5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86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B5772-23E8-4292-8A65-AA92CC7E2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27386-452D-40A2-B4F9-1ADA7E2DC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77E2-777E-429B-8862-310B91DE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2DD9-B28F-491E-AF10-231D4821E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08DD-B757-4B86-8CAD-049782C3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38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1757-8B7F-4DD8-A882-AF585744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91CD3-5ABD-494B-B36A-554D941F9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9D913-AE42-47F5-9B32-3FC01000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7C279-D250-4B30-B340-79E89F63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A9606-03CF-4D0B-B4DA-D186AAAB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9847-D092-4E17-A191-D0DFAE15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19FA1-D782-4716-A903-4272246BA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D54CC-CEED-46A9-BC0C-CB1D9EB6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1D829-40CC-4B07-A3C9-7DE494EE1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7DB1-E43C-43EE-B70C-58BC2E18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69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8F6A-D70C-4ECF-BA45-48B82730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81D1-A577-42BF-830C-8D0741C04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CBBFD-0409-40CD-BC4B-89189ED71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4B1BA-DEF2-4F98-9D7D-D80E3413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4BF03-23B4-4375-B8BF-927DDC98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F36F0-4BE7-49B0-9C5F-DC79C43B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2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73D0-0C6A-435D-9FAA-BCB75F7F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CBFE6-FB01-4C92-96C6-0C0224082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89B64-2A7C-4E2D-958D-D7598044F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6F4BA-67A5-4EC7-981D-417C62DE1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E935F-AF0D-46BC-90A9-C04A53AFF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4FD73-284E-4149-A616-3CC1CAC8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38EE5-64FD-4013-89F1-696D2D48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DA45F-B5BA-4E7F-8AC5-3A77FAFB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9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2BC2-4C5C-44EC-8733-EAB73D86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6BA38-4E1C-4103-AAAC-88FA67D1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E701D-F985-494F-8A62-5EC037CA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9C015-82A0-4FF7-87DE-E5CD0DB6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4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CFD97-2F4F-4097-967F-6581C0179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25469-7A1B-408D-B73A-AAEA446E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288C-FA2B-4039-93DD-CB41534A4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8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1DF3-D740-4B45-97FB-CDC80AAA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3553-5C8B-406F-9368-680D18BE2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DE6CE-2F72-4AB7-8CB7-02B6776BD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66B1-0B2F-42C2-8EEA-C36B1A3D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2C032-CD6C-4B6B-A05A-CB93A5FA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B146F-017E-4E17-A7AE-DF5885D7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36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FF5A-6A9E-4F41-99D8-9729C109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0905C-87A2-49C6-BB50-762FDC374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60FE2-29CF-4954-B1FD-92184E3D7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F52CB-EDC8-4EF5-80D4-F20551B1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B49DB-E046-4369-BACC-A755C128A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DF54E-4B35-4083-9753-19323B30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3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12C15-76C3-41AD-8E50-24DACF2F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2FECF-CD71-49FC-9177-4E7246BC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86893-AFB7-4602-A275-3347DA5F3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D3E4-8A5C-4706-92F9-71BA3C1FAF7B}" type="datetimeFigureOut">
              <a:rPr lang="en-GB" smtClean="0"/>
              <a:t>25/11/2019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FABC0-D3F2-4FA2-8A44-371CF48FE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3F13-5945-4AF0-9F0F-940E4F475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8C9E-89D4-4015-A5D0-6B340159BE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36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D676-5E51-46D0-A8EE-915BA2CFE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7" y="2174373"/>
            <a:ext cx="4645250" cy="1817331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21</a:t>
            </a:r>
            <a:r>
              <a:rPr lang="en-GB" baseline="30000" dirty="0"/>
              <a:t>st</a:t>
            </a:r>
            <a:r>
              <a:rPr lang="en-GB" dirty="0"/>
              <a:t> Century Business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1C385-7F7E-4440-BB82-CAC57EA79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145982"/>
            <a:ext cx="4645250" cy="552627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/>
              <a:t>Annette Eglen MA (</a:t>
            </a:r>
            <a:r>
              <a:rPr lang="en-GB" sz="2000" i="1" dirty="0"/>
              <a:t>Results Coach</a:t>
            </a:r>
            <a:r>
              <a:rPr lang="en-GB" sz="2000" dirty="0"/>
              <a:t>)</a:t>
            </a:r>
          </a:p>
          <a:p>
            <a:pPr algn="l"/>
            <a:endParaRPr lang="en-GB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FBAC2-B800-4666-84AF-7531C8BFC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02" r="16726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FA3B8-3B07-4F08-8E28-F5C4B6C27415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hlinkClick r:id="rId3" tooltip="https://geobrava.wordpress.com/2018/05/18/how-digital-business-skill-demand-drives-it-invest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3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78EFE-80FB-497C-B8DA-3CAB422F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12034"/>
            <a:ext cx="3932237" cy="1069975"/>
          </a:xfrm>
        </p:spPr>
        <p:txBody>
          <a:bodyPr/>
          <a:lstStyle/>
          <a:p>
            <a:pPr algn="ctr"/>
            <a:r>
              <a:rPr lang="en-GB" b="1" dirty="0"/>
              <a:t>21</a:t>
            </a:r>
            <a:r>
              <a:rPr lang="en-GB" b="1" baseline="30000" dirty="0"/>
              <a:t>st</a:t>
            </a:r>
            <a:r>
              <a:rPr lang="en-GB" b="1" dirty="0"/>
              <a:t> Century </a:t>
            </a:r>
            <a:br>
              <a:rPr lang="en-GB" b="1" dirty="0"/>
            </a:br>
            <a:r>
              <a:rPr lang="en-GB" b="1" dirty="0"/>
              <a:t>Business World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85B2EC8-085B-4D4B-8500-CAECAB852B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r="1017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B0BB5C-B129-420F-B415-293EDB34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2009"/>
            <a:ext cx="3932237" cy="4088567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algn="ctr"/>
            <a:r>
              <a:rPr lang="en-GB" sz="2000" b="1" dirty="0"/>
              <a:t>Constantly changing and evolving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Economic change and uncertainty (Brexit)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Commercial upheaval (rise in costs, competitors)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Technology – Digital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Customer demands and expectations (delivering at speed, adding value)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Global business demands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Changes in legislation e.g. ‘Me too’</a:t>
            </a:r>
          </a:p>
        </p:txBody>
      </p:sp>
    </p:spTree>
    <p:extLst>
      <p:ext uri="{BB962C8B-B14F-4D97-AF65-F5344CB8AC3E}">
        <p14:creationId xmlns:p14="http://schemas.microsoft.com/office/powerpoint/2010/main" val="87070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CF89-1038-4323-8FD6-9F84122B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73" y="891229"/>
            <a:ext cx="3932237" cy="1068388"/>
          </a:xfrm>
        </p:spPr>
        <p:txBody>
          <a:bodyPr/>
          <a:lstStyle/>
          <a:p>
            <a:pPr algn="ctr"/>
            <a:r>
              <a:rPr lang="en-GB" b="1" dirty="0"/>
              <a:t>21</a:t>
            </a:r>
            <a:r>
              <a:rPr lang="en-GB" b="1" baseline="30000" dirty="0"/>
              <a:t>st</a:t>
            </a:r>
            <a:r>
              <a:rPr lang="en-GB" b="1" dirty="0"/>
              <a:t> Century Workplace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388168-61DC-4747-AAE8-E0FF5C26EB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0" r="13170"/>
          <a:stretch>
            <a:fillRect/>
          </a:stretch>
        </p:blipFill>
        <p:spPr>
          <a:xfrm>
            <a:off x="5201587" y="1154243"/>
            <a:ext cx="6415790" cy="47068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BC8EB-ECCB-4693-98BA-FF1BF6393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173" y="1848454"/>
            <a:ext cx="3932237" cy="4118317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sz="2100" b="1" dirty="0"/>
              <a:t>Positives:</a:t>
            </a:r>
            <a:endParaRPr lang="en-GB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Dynamic – fluid and fast paced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Creative – better ways of doing things leading to more opportunities for the business and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High performance corporate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Diverse – Gender/culture/skills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Flexible working approaches and arrangements</a:t>
            </a:r>
          </a:p>
          <a:p>
            <a:r>
              <a:rPr lang="en-GB" sz="2100" b="1" dirty="0"/>
              <a:t>Negatives: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Uncertain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Highly pressurised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126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3E70-6E84-4C50-A530-3ABF1373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57" y="670782"/>
            <a:ext cx="6602437" cy="475015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You - The 21</a:t>
            </a:r>
            <a:r>
              <a:rPr lang="en-GB" b="1" baseline="30000" dirty="0"/>
              <a:t>st</a:t>
            </a:r>
            <a:r>
              <a:rPr lang="en-GB" b="1" dirty="0"/>
              <a:t> Century Business Woman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B2A7320-6157-4BE8-9EB9-748EBD5993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6572" y="1356813"/>
            <a:ext cx="6794696" cy="50289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6A7C8-B940-40CB-8B5B-D56B0F97C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2258" y="1356812"/>
            <a:ext cx="4632960" cy="5184665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Self aware and authentic – you know and work to your strengths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Positive and collaborative team player – you listen and embrace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Organised and focused – you are trusted and do what you say you’re going to do!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Effective communicator – you listen and communicate appropriately.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Resilient – you embrace change and keep a clear mind when business gets tough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You are fearless – knowing all the answers isn’t as critical as engaging with the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Networker – you have a network group that you can turn to for information and feedback.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You are a continuous learner and prepared to get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7600" dirty="0"/>
              <a:t>You are mentally and physically fit for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4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449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0734-3D49-4DD0-9285-2258B26D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543393"/>
          </a:xfrm>
        </p:spPr>
        <p:txBody>
          <a:bodyPr/>
          <a:lstStyle/>
          <a:p>
            <a:r>
              <a:rPr lang="en-GB" b="1" dirty="0"/>
              <a:t>Help, where do I start?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726C597-E1EC-4A13-984E-CBED0BED9E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779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B1DA-49E2-4F86-AAE9-D3AF6184A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67" y="1652665"/>
            <a:ext cx="3932237" cy="38115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Recognise that you are unique. Out of a global population of 7.7 billion there is no one else like you. Be proud and confident!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School is the start of the journey. Begin to understand your strengths and develop key business skills now. Use your time at Surbiton wisely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Start to build a network in school. In the subjects you love and also those you consider a weakness. Ask for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Best book for women in business -  ‘Performing as You’ Diana Theodores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97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4B9C5CB2125B4AB95BCDBF73B8284D" ma:contentTypeVersion="13" ma:contentTypeDescription="Create a new document." ma:contentTypeScope="" ma:versionID="3baf0abfec471172b336e9e02c8ca21a">
  <xsd:schema xmlns:xsd="http://www.w3.org/2001/XMLSchema" xmlns:xs="http://www.w3.org/2001/XMLSchema" xmlns:p="http://schemas.microsoft.com/office/2006/metadata/properties" xmlns:ns2="0c6bea3b-ff4f-4c68-8a5c-2dbaef6959d7" xmlns:ns3="2bf9d6e6-ca3e-4cef-959e-dd96046dc33e" targetNamespace="http://schemas.microsoft.com/office/2006/metadata/properties" ma:root="true" ma:fieldsID="25446756d7ec206a4b3307539ff2bba7" ns2:_="" ns3:_="">
    <xsd:import namespace="0c6bea3b-ff4f-4c68-8a5c-2dbaef6959d7"/>
    <xsd:import namespace="2bf9d6e6-ca3e-4cef-959e-dd96046dc3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bea3b-ff4f-4c68-8a5c-2dbaef695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9d6e6-ca3e-4cef-959e-dd96046dc3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9DC2D7-3E63-48C5-AFE4-C9EA00B505AB}"/>
</file>

<file path=customXml/itemProps2.xml><?xml version="1.0" encoding="utf-8"?>
<ds:datastoreItem xmlns:ds="http://schemas.openxmlformats.org/officeDocument/2006/customXml" ds:itemID="{56821046-6666-4A20-A1F1-0009B5F53808}"/>
</file>

<file path=customXml/itemProps3.xml><?xml version="1.0" encoding="utf-8"?>
<ds:datastoreItem xmlns:ds="http://schemas.openxmlformats.org/officeDocument/2006/customXml" ds:itemID="{2933EA9F-1738-4052-A325-28239A21F8FD}"/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340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21st Century Business Skills</vt:lpstr>
      <vt:lpstr>21st Century  Business World</vt:lpstr>
      <vt:lpstr>21st Century Workplace</vt:lpstr>
      <vt:lpstr>You - The 21st Century Business Woman</vt:lpstr>
      <vt:lpstr>Help, where do I start?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Business Skills</dc:title>
  <dc:creator>David Eglen</dc:creator>
  <cp:lastModifiedBy>David Eglen</cp:lastModifiedBy>
  <cp:revision>24</cp:revision>
  <cp:lastPrinted>2019-11-25T21:27:23Z</cp:lastPrinted>
  <dcterms:created xsi:type="dcterms:W3CDTF">2019-11-24T17:05:03Z</dcterms:created>
  <dcterms:modified xsi:type="dcterms:W3CDTF">2019-11-25T22:38:08Z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0x010100374B9C5CB2125B4AB95BCDBF73B8284D</vt:lpwstr>
  </property>
</Properties>
</file>